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64693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Гомеостаз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регуляція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134" y="4487333"/>
            <a:ext cx="3059112" cy="18936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16667"/>
            <a:ext cx="7745041" cy="4533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гомеостаз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характеристику і принцип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лабораторного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практичного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667" y="135467"/>
            <a:ext cx="1414990" cy="223519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8" y="728133"/>
            <a:ext cx="8140081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«Гомеостаз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сутністю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видами, молекулярно-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основами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паразитарних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незважаючи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мінливість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підпадають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шляхів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761067"/>
            <a:ext cx="8466667" cy="474133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обумовлює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роботу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терморегуляцію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автоматично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підпорядковуються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гуморальною системою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7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7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792" y="203200"/>
            <a:ext cx="1971675" cy="19642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" y="203200"/>
            <a:ext cx="2381250" cy="19240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1394</TotalTime>
  <Words>187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Гомеостаз та його регуляція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2024-04-15T16:46:07Z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